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Kina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37189" y="283196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10 bilijuna USD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37189" y="52724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14 bilijuna USD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37189" y="40542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12 bilijuna USD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Za koliko je ukupni kineski BDP porastao od 2005. do 2020. godine?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F818027-A630-4AE3-82FE-D81421C11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34" y="2556520"/>
            <a:ext cx="5743977" cy="35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651968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Gobi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651968" y="52141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Tibet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651968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Tian</a:t>
            </a:r>
            <a:r>
              <a:rPr lang="hr-HR" dirty="0"/>
              <a:t> </a:t>
            </a:r>
            <a:r>
              <a:rPr lang="hr-HR" dirty="0" err="1"/>
              <a:t>Shan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U kojem dijelu Kine je izgrađena najviša željeznička pruga na svijetu?</a:t>
            </a:r>
            <a:endParaRPr lang="en-US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99AAE46-758C-4332-8E15-FCEF0CA9D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995" y="2717514"/>
            <a:ext cx="5482777" cy="33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Mala i Vanjska Kina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Niža i Viša Kina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Uža i Vanjska Kina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Velika i Mala Kina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Koje su dvije prirodno-društvene cjeline na koje je Kina podijeljena?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734850" y="26397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Beijing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734850" y="526260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Shanghai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734850" y="395117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Cingtao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Kako se zove najveći priobalni kineski grad?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9704F2-3176-4E07-8C4B-7D544C4B1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436" y="2355783"/>
            <a:ext cx="4868056" cy="42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93749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Chang Jiang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93749" y="52141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Xi</a:t>
            </a:r>
            <a:r>
              <a:rPr lang="hr-HR" dirty="0"/>
              <a:t> Jiang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93749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Huang He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najveća kineska i azijska rijeka?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F72CB-CD10-45C2-A5C7-AE38A158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717514"/>
            <a:ext cx="3990865" cy="33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142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Kina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2021-08-15T14:38:37Z</dcterms:modified>
</cp:coreProperties>
</file>